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7FFA1-42AE-4CA6-9B22-FBE2C93DEF6C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F0CEF3D-EBE7-4BA5-BA5B-BFE6DD5805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785794"/>
            <a:ext cx="8463314" cy="607220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es-CO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DANIELA SANCHEZ PAEZ </a:t>
            </a:r>
          </a:p>
          <a:p>
            <a:pPr>
              <a:buNone/>
            </a:pPr>
            <a:r>
              <a:rPr lang="es-CO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10*2</a:t>
            </a:r>
          </a:p>
          <a:p>
            <a:pPr>
              <a:buNone/>
            </a:pPr>
            <a:r>
              <a:rPr lang="es-CO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HUBS</a:t>
            </a:r>
          </a:p>
          <a:p>
            <a:pPr>
              <a:buNone/>
            </a:pPr>
            <a:r>
              <a:rPr lang="es-CO" sz="4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IEGAMAR</a:t>
            </a:r>
          </a:p>
          <a:p>
            <a:pPr>
              <a:buNone/>
            </a:pPr>
            <a:r>
              <a:rPr lang="es-CO" sz="4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GLORIA</a:t>
            </a:r>
          </a:p>
          <a:p>
            <a:pPr>
              <a:buNone/>
            </a:pPr>
            <a:endParaRPr lang="es-CO" sz="4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5428">
            <a:off x="4572000" y="2276872"/>
            <a:ext cx="34988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77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226968" y="-2338536"/>
            <a:ext cx="914400" cy="640080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CO" sz="36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¿ que es hubs?</a:t>
            </a:r>
            <a:endParaRPr lang="es-ES" sz="3600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710" r="7710"/>
          <a:stretch>
            <a:fillRect/>
          </a:stretch>
        </p:blipFill>
        <p:spPr bwMode="auto">
          <a:xfrm rot="21169131">
            <a:off x="185668" y="2434871"/>
            <a:ext cx="2731290" cy="324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3203848" y="1500740"/>
            <a:ext cx="5243380" cy="4880588"/>
          </a:xfrm>
        </p:spPr>
        <p:txBody>
          <a:bodyPr>
            <a:normAutofit/>
          </a:bodyPr>
          <a:lstStyle/>
          <a:p>
            <a:r>
              <a:rPr lang="es-AR" sz="2800" dirty="0" smtClean="0">
                <a:latin typeface="Algerian" pitchFamily="82" charset="0"/>
              </a:rPr>
              <a:t>es un equipo de redes que permite conectar entre sí otros equipos o dispositivos retransmitiendo los paquetes de datos desde cualquiera de ellos hacia todos los demás.</a:t>
            </a:r>
            <a:endParaRPr lang="es-CO" sz="2800" dirty="0" smtClean="0">
              <a:latin typeface="Algerian" pitchFamily="82" charset="0"/>
            </a:endParaRPr>
          </a:p>
          <a:p>
            <a:r>
              <a:rPr lang="es-AR" sz="2800" dirty="0" smtClean="0">
                <a:latin typeface="Algerian" pitchFamily="82" charset="0"/>
              </a:rPr>
              <a:t>También es llamado repartidor </a:t>
            </a:r>
            <a:r>
              <a:rPr lang="es-AR" sz="2800" dirty="0" smtClean="0">
                <a:latin typeface="Algerian" pitchFamily="82" charset="0"/>
              </a:rPr>
              <a:t>multipuesto</a:t>
            </a:r>
            <a:endParaRPr lang="es-AR" sz="2800" dirty="0" smtClean="0">
              <a:latin typeface="Algerian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523019" y="-2665796"/>
            <a:ext cx="1052734" cy="7193655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AR" sz="32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Para que sirve el hubs</a:t>
            </a:r>
            <a:endParaRPr lang="es-ES" sz="3200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4211960" y="2060847"/>
            <a:ext cx="4536504" cy="4507507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Algerian" pitchFamily="82" charset="0"/>
              </a:rPr>
              <a:t>Sirve para </a:t>
            </a:r>
            <a:r>
              <a:rPr lang="es-ES" sz="2400" dirty="0" smtClean="0">
                <a:latin typeface="Algerian" pitchFamily="82" charset="0"/>
              </a:rPr>
              <a:t>las computadoras y otros accesorios en una red</a:t>
            </a:r>
          </a:p>
          <a:p>
            <a:r>
              <a:rPr lang="es-ES" sz="2400" dirty="0" smtClean="0">
                <a:latin typeface="Algerian" pitchFamily="82" charset="0"/>
              </a:rPr>
              <a:t>El </a:t>
            </a:r>
            <a:r>
              <a:rPr lang="es-ES" sz="2400" dirty="0">
                <a:latin typeface="Algerian" pitchFamily="82" charset="0"/>
              </a:rPr>
              <a:t>hub, </a:t>
            </a:r>
            <a:r>
              <a:rPr lang="es-ES" sz="2400" dirty="0" smtClean="0">
                <a:latin typeface="Algerian" pitchFamily="82" charset="0"/>
              </a:rPr>
              <a:t>switch </a:t>
            </a:r>
            <a:r>
              <a:rPr lang="es-ES" sz="2400" dirty="0">
                <a:latin typeface="Algerian" pitchFamily="82" charset="0"/>
              </a:rPr>
              <a:t>y acces point y lo que hacen es transportar los datos dentro de una red local sin salida a internet.</a:t>
            </a:r>
            <a:br>
              <a:rPr lang="es-ES" sz="2400" dirty="0">
                <a:latin typeface="Algerian" pitchFamily="82" charset="0"/>
              </a:rPr>
            </a:br>
            <a:r>
              <a:rPr lang="es-ES" sz="2400" dirty="0">
                <a:latin typeface="Algerian" pitchFamily="82" charset="0"/>
              </a:rPr>
              <a:t/>
            </a:r>
            <a:br>
              <a:rPr lang="es-ES" sz="2400" dirty="0">
                <a:latin typeface="Algerian" pitchFamily="82" charset="0"/>
              </a:rPr>
            </a:br>
            <a:endParaRPr lang="es-ES" sz="2400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3320926" cy="332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AR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Diferentes  tipos  DEL HUBS</a:t>
            </a:r>
            <a:endParaRPr lang="es-E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1 –</a:t>
            </a:r>
            <a:r>
              <a:rPr lang="es-ES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Los pasivos</a:t>
            </a:r>
            <a:r>
              <a:rPr lang="es-ES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dirty="0">
                <a:latin typeface="Algerian" pitchFamily="82" charset="0"/>
              </a:rPr>
              <a:t>– Es un </a:t>
            </a:r>
            <a:r>
              <a:rPr lang="es-ES" dirty="0" smtClean="0">
                <a:latin typeface="Algerian" pitchFamily="82" charset="0"/>
              </a:rPr>
              <a:t>hubs que </a:t>
            </a:r>
            <a:r>
              <a:rPr lang="es-ES" dirty="0">
                <a:latin typeface="Algerian" pitchFamily="82" charset="0"/>
              </a:rPr>
              <a:t>no necesita un fuente externa de energía porque no regenera la señal y por tanto es como si fuera una parte del cable, siempre tendiendo en cuenta la longitud del cable.</a:t>
            </a:r>
            <a:br>
              <a:rPr lang="es-ES" dirty="0">
                <a:latin typeface="Algerian" pitchFamily="82" charset="0"/>
              </a:rPr>
            </a:b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2 –</a:t>
            </a:r>
            <a:r>
              <a:rPr lang="es-ES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Los activos</a:t>
            </a:r>
            <a:r>
              <a:rPr lang="es-ES" dirty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dirty="0">
                <a:latin typeface="Algerian" pitchFamily="82" charset="0"/>
              </a:rPr>
              <a:t>– Es un </a:t>
            </a:r>
            <a:r>
              <a:rPr lang="es-ES" dirty="0" smtClean="0">
                <a:latin typeface="Algerian" pitchFamily="82" charset="0"/>
              </a:rPr>
              <a:t>hubs que </a:t>
            </a:r>
            <a:r>
              <a:rPr lang="es-ES" dirty="0">
                <a:latin typeface="Algerian" pitchFamily="82" charset="0"/>
              </a:rPr>
              <a:t>regenera la señal y necesita una toma externa de </a:t>
            </a:r>
            <a:r>
              <a:rPr lang="es-ES" dirty="0" smtClean="0">
                <a:latin typeface="Algerian" pitchFamily="82" charset="0"/>
              </a:rPr>
              <a:t>alimentación.</a:t>
            </a:r>
            <a:br>
              <a:rPr lang="es-ES" dirty="0" smtClean="0">
                <a:latin typeface="Algerian" pitchFamily="82" charset="0"/>
              </a:rPr>
            </a:br>
            <a:r>
              <a:rPr lang="es-E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3 –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Los inteligentes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 </a:t>
            </a:r>
            <a:r>
              <a:rPr lang="es-ES" dirty="0" smtClean="0">
                <a:latin typeface="Algerian" pitchFamily="82" charset="0"/>
              </a:rPr>
              <a:t>– </a:t>
            </a:r>
            <a:r>
              <a:rPr lang="es-ES" dirty="0">
                <a:latin typeface="Algerian" pitchFamily="82" charset="0"/>
              </a:rPr>
              <a:t>El </a:t>
            </a:r>
            <a:r>
              <a:rPr lang="es-ES" dirty="0" smtClean="0">
                <a:latin typeface="Algerian" pitchFamily="82" charset="0"/>
              </a:rPr>
              <a:t>hub</a:t>
            </a:r>
            <a:r>
              <a:rPr lang="es-ES" dirty="0" smtClean="0">
                <a:latin typeface="Algerian" pitchFamily="82" charset="0"/>
              </a:rPr>
              <a:t>s </a:t>
            </a:r>
            <a:r>
              <a:rPr lang="es-ES" dirty="0" smtClean="0">
                <a:latin typeface="Algerian" pitchFamily="82" charset="0"/>
              </a:rPr>
              <a:t>provee </a:t>
            </a:r>
            <a:r>
              <a:rPr lang="es-ES" dirty="0">
                <a:latin typeface="Algerian" pitchFamily="82" charset="0"/>
              </a:rPr>
              <a:t>de detección de errores, como colisiones excesivas, y también hace lo que un hub activo.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A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VELOCIDADES</a:t>
            </a:r>
            <a:endParaRPr lang="es-E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5220072" cy="4709160"/>
          </a:xfrm>
        </p:spPr>
        <p:txBody>
          <a:bodyPr>
            <a:normAutofit fontScale="92500" lnSpcReduction="10000"/>
          </a:bodyPr>
          <a:lstStyle/>
          <a:p>
            <a:r>
              <a:rPr lang="es-AR" dirty="0" smtClean="0">
                <a:latin typeface="Algerian" pitchFamily="82" charset="0"/>
              </a:rPr>
              <a:t>La velocidad con la que funciona es la misma que la que posee el componente más lento de la red</a:t>
            </a:r>
          </a:p>
          <a:p>
            <a:r>
              <a:rPr lang="es-AR" dirty="0" smtClean="0">
                <a:latin typeface="Algerian" pitchFamily="82" charset="0"/>
              </a:rPr>
              <a:t>No posee capacidad de almacenamiento. Por lo que cada vez que recibe datos, los retransmite automáticamente al resto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338" y="2636912"/>
            <a:ext cx="346083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595751"/>
            <a:ext cx="8229600" cy="114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0276">
            <a:off x="102192" y="66145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4474">
            <a:off x="3054884" y="2172904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4026">
            <a:off x="6228184" y="4077072"/>
            <a:ext cx="25336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42">
            <a:off x="6488958" y="524846"/>
            <a:ext cx="22860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15322">
            <a:off x="213616" y="3947604"/>
            <a:ext cx="2703150" cy="2306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42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</TotalTime>
  <Words>172</Words>
  <Application>Microsoft Office PowerPoint</Application>
  <PresentationFormat>Presentación en pantalla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Presentación de PowerPoint</vt:lpstr>
      <vt:lpstr>¿ que es hubs?</vt:lpstr>
      <vt:lpstr>Para que sirve el hubs</vt:lpstr>
      <vt:lpstr>Diferentes  tipos  DEL HUBS</vt:lpstr>
      <vt:lpstr>VELOCIDADES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13</cp:revision>
  <dcterms:created xsi:type="dcterms:W3CDTF">2012-02-02T19:16:36Z</dcterms:created>
  <dcterms:modified xsi:type="dcterms:W3CDTF">2012-02-23T19:06:29Z</dcterms:modified>
</cp:coreProperties>
</file>